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1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i-IN" sz="3600" dirty="0" smtClean="0">
                <a:solidFill>
                  <a:schemeClr val="tx1"/>
                </a:solidFill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305800" cy="6629400"/>
          </a:xfr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miley Face 4"/>
          <p:cNvSpPr/>
          <p:nvPr/>
        </p:nvSpPr>
        <p:spPr>
          <a:xfrm>
            <a:off x="1295400" y="228600"/>
            <a:ext cx="6477000" cy="64770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6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029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On-screen Show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shlok</dc:creator>
  <cp:lastModifiedBy>shlok</cp:lastModifiedBy>
  <cp:revision>1</cp:revision>
  <dcterms:created xsi:type="dcterms:W3CDTF">2006-08-16T00:00:00Z</dcterms:created>
  <dcterms:modified xsi:type="dcterms:W3CDTF">2022-08-11T03:51:46Z</dcterms:modified>
</cp:coreProperties>
</file>